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17608F0-60FB-4750-9FA3-4FE50064C901}">
  <a:tblStyle styleId="{C17608F0-60FB-4750-9FA3-4FE50064C90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36"/>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3fbbf0e4eb_0_8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3fbbf0e4eb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lbarwick@tcjackets.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245100" y="-304369"/>
            <a:ext cx="7242600" cy="1094100"/>
          </a:xfrm>
          <a:prstGeom prst="rect">
            <a:avLst/>
          </a:prstGeom>
          <a:effectLst>
            <a:outerShdw rotWithShape="0" algn="bl" dir="9540000" dist="19050">
              <a:srgbClr val="000000"/>
            </a:outerShdw>
          </a:effectLst>
        </p:spPr>
        <p:txBody>
          <a:bodyPr anchorCtr="0" anchor="b" bIns="91425" lIns="91425" spcFirstLastPara="1" rIns="91425" wrap="square" tIns="91425">
            <a:noAutofit/>
          </a:bodyPr>
          <a:lstStyle/>
          <a:p>
            <a:pPr indent="0" lvl="0" marL="0" rtl="0" algn="ctr">
              <a:spcBef>
                <a:spcPts val="0"/>
              </a:spcBef>
              <a:spcAft>
                <a:spcPts val="0"/>
              </a:spcAft>
              <a:buNone/>
            </a:pPr>
            <a:r>
              <a:rPr lang="en" sz="3000">
                <a:latin typeface="Fredoka One"/>
                <a:ea typeface="Fredoka One"/>
                <a:cs typeface="Fredoka One"/>
                <a:sym typeface="Fredoka One"/>
              </a:rPr>
              <a:t> PERSONAL FINANCE &amp; </a:t>
            </a:r>
            <a:r>
              <a:rPr lang="en" sz="3000">
                <a:latin typeface="Fredoka One"/>
                <a:ea typeface="Fredoka One"/>
                <a:cs typeface="Fredoka One"/>
                <a:sym typeface="Fredoka One"/>
              </a:rPr>
              <a:t>ECONOMICS</a:t>
            </a:r>
            <a:endParaRPr sz="3000">
              <a:latin typeface="Fredoka One"/>
              <a:ea typeface="Fredoka One"/>
              <a:cs typeface="Fredoka One"/>
              <a:sym typeface="Fredoka One"/>
            </a:endParaRPr>
          </a:p>
        </p:txBody>
      </p:sp>
      <p:sp>
        <p:nvSpPr>
          <p:cNvPr id="55" name="Google Shape;55;p13"/>
          <p:cNvSpPr txBox="1"/>
          <p:nvPr/>
        </p:nvSpPr>
        <p:spPr>
          <a:xfrm>
            <a:off x="542300" y="685525"/>
            <a:ext cx="6541800" cy="797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000">
                <a:latin typeface="Fredoka One"/>
                <a:ea typeface="Fredoka One"/>
                <a:cs typeface="Fredoka One"/>
                <a:sym typeface="Fredoka One"/>
              </a:rPr>
              <a:t>------ Ms. Tanner ------</a:t>
            </a:r>
            <a:endParaRPr sz="2000">
              <a:latin typeface="Fredoka One"/>
              <a:ea typeface="Fredoka One"/>
              <a:cs typeface="Fredoka One"/>
              <a:sym typeface="Fredoka One"/>
            </a:endParaRPr>
          </a:p>
        </p:txBody>
      </p:sp>
      <p:cxnSp>
        <p:nvCxnSpPr>
          <p:cNvPr id="56" name="Google Shape;56;p13"/>
          <p:cNvCxnSpPr/>
          <p:nvPr/>
        </p:nvCxnSpPr>
        <p:spPr>
          <a:xfrm>
            <a:off x="781025" y="1175313"/>
            <a:ext cx="6424500" cy="0"/>
          </a:xfrm>
          <a:prstGeom prst="straightConnector1">
            <a:avLst/>
          </a:prstGeom>
          <a:noFill/>
          <a:ln cap="flat" cmpd="sng" w="38100">
            <a:solidFill>
              <a:schemeClr val="dk2"/>
            </a:solidFill>
            <a:prstDash val="dash"/>
            <a:round/>
            <a:headEnd len="med" w="med" type="none"/>
            <a:tailEnd len="med" w="med" type="none"/>
          </a:ln>
        </p:spPr>
      </p:cxnSp>
      <p:cxnSp>
        <p:nvCxnSpPr>
          <p:cNvPr id="57" name="Google Shape;57;p13"/>
          <p:cNvCxnSpPr/>
          <p:nvPr/>
        </p:nvCxnSpPr>
        <p:spPr>
          <a:xfrm>
            <a:off x="3991675" y="5263525"/>
            <a:ext cx="3483600" cy="1200"/>
          </a:xfrm>
          <a:prstGeom prst="straightConnector1">
            <a:avLst/>
          </a:prstGeom>
          <a:noFill/>
          <a:ln cap="flat" cmpd="sng" w="38100">
            <a:solidFill>
              <a:schemeClr val="dk2"/>
            </a:solidFill>
            <a:prstDash val="dash"/>
            <a:round/>
            <a:headEnd len="med" w="med" type="none"/>
            <a:tailEnd len="med" w="med" type="none"/>
          </a:ln>
        </p:spPr>
      </p:cxnSp>
      <p:sp>
        <p:nvSpPr>
          <p:cNvPr id="58" name="Google Shape;58;p13"/>
          <p:cNvSpPr txBox="1"/>
          <p:nvPr/>
        </p:nvSpPr>
        <p:spPr>
          <a:xfrm>
            <a:off x="3849925" y="4077770"/>
            <a:ext cx="3767100" cy="109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1"/>
                </a:solidFill>
                <a:latin typeface="Fredoka One"/>
                <a:ea typeface="Fredoka One"/>
                <a:cs typeface="Fredoka One"/>
                <a:sym typeface="Fredoka One"/>
              </a:rPr>
              <a:t>HOW TO GET IN TOUCH WITH ME: </a:t>
            </a:r>
            <a:endParaRPr sz="1600">
              <a:solidFill>
                <a:schemeClr val="dk1"/>
              </a:solidFill>
              <a:latin typeface="Fredoka One"/>
              <a:ea typeface="Fredoka One"/>
              <a:cs typeface="Fredoka One"/>
              <a:sym typeface="Fredoka One"/>
            </a:endParaRPr>
          </a:p>
          <a:p>
            <a:pPr indent="0" lvl="0" marL="0" rtl="0" algn="l">
              <a:spcBef>
                <a:spcPts val="0"/>
              </a:spcBef>
              <a:spcAft>
                <a:spcPts val="0"/>
              </a:spcAft>
              <a:buNone/>
            </a:pPr>
            <a:r>
              <a:rPr lang="en" sz="1600">
                <a:solidFill>
                  <a:schemeClr val="dk1"/>
                </a:solidFill>
                <a:latin typeface="Fredoka One"/>
                <a:ea typeface="Fredoka One"/>
                <a:cs typeface="Fredoka One"/>
                <a:sym typeface="Fredoka One"/>
              </a:rPr>
              <a:t>htanner</a:t>
            </a:r>
            <a:r>
              <a:rPr lang="en" sz="1600">
                <a:uFill>
                  <a:noFill/>
                </a:uFill>
                <a:latin typeface="Fredoka One"/>
                <a:ea typeface="Fredoka One"/>
                <a:cs typeface="Fredoka One"/>
                <a:sym typeface="Fredoka One"/>
                <a:hlinkClick r:id="rId3"/>
              </a:rPr>
              <a:t>@tcjackets.net</a:t>
            </a:r>
            <a:endParaRPr sz="1600">
              <a:latin typeface="Fredoka One"/>
              <a:ea typeface="Fredoka One"/>
              <a:cs typeface="Fredoka One"/>
              <a:sym typeface="Fredoka One"/>
            </a:endParaRPr>
          </a:p>
          <a:p>
            <a:pPr indent="0" lvl="0" marL="0" rtl="0" algn="l">
              <a:spcBef>
                <a:spcPts val="0"/>
              </a:spcBef>
              <a:spcAft>
                <a:spcPts val="0"/>
              </a:spcAft>
              <a:buNone/>
            </a:pPr>
            <a:r>
              <a:t/>
            </a:r>
            <a:endParaRPr sz="1600">
              <a:latin typeface="Fredoka One"/>
              <a:ea typeface="Fredoka One"/>
              <a:cs typeface="Fredoka One"/>
              <a:sym typeface="Fredoka One"/>
            </a:endParaRPr>
          </a:p>
          <a:p>
            <a:pPr indent="0" lvl="0" marL="0" rtl="0" algn="l">
              <a:spcBef>
                <a:spcPts val="0"/>
              </a:spcBef>
              <a:spcAft>
                <a:spcPts val="0"/>
              </a:spcAft>
              <a:buNone/>
            </a:pPr>
            <a:r>
              <a:t/>
            </a:r>
            <a:endParaRPr>
              <a:latin typeface="Fredoka One"/>
              <a:ea typeface="Fredoka One"/>
              <a:cs typeface="Fredoka One"/>
              <a:sym typeface="Fredoka One"/>
            </a:endParaRPr>
          </a:p>
        </p:txBody>
      </p:sp>
      <p:sp>
        <p:nvSpPr>
          <p:cNvPr id="59" name="Google Shape;59;p13"/>
          <p:cNvSpPr txBox="1"/>
          <p:nvPr/>
        </p:nvSpPr>
        <p:spPr>
          <a:xfrm>
            <a:off x="3889375" y="5453602"/>
            <a:ext cx="3688200" cy="385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1"/>
                </a:solidFill>
                <a:latin typeface="Fredoka One"/>
                <a:ea typeface="Fredoka One"/>
                <a:cs typeface="Fredoka One"/>
                <a:sym typeface="Fredoka One"/>
              </a:rPr>
              <a:t>EXPECTATION</a:t>
            </a:r>
            <a:r>
              <a:rPr lang="en" sz="1600">
                <a:solidFill>
                  <a:schemeClr val="dk1"/>
                </a:solidFill>
                <a:latin typeface="Fredoka One"/>
                <a:ea typeface="Fredoka One"/>
                <a:cs typeface="Fredoka One"/>
                <a:sym typeface="Fredoka One"/>
              </a:rPr>
              <a:t>S:</a:t>
            </a:r>
            <a:endParaRPr sz="1600">
              <a:solidFill>
                <a:schemeClr val="dk1"/>
              </a:solidFill>
              <a:latin typeface="Fredoka One"/>
              <a:ea typeface="Fredoka One"/>
              <a:cs typeface="Fredoka One"/>
              <a:sym typeface="Fredoka One"/>
            </a:endParaRPr>
          </a:p>
          <a:p>
            <a:pPr indent="0" lvl="0" marL="0" rtl="0" algn="l">
              <a:spcBef>
                <a:spcPts val="0"/>
              </a:spcBef>
              <a:spcAft>
                <a:spcPts val="0"/>
              </a:spcAft>
              <a:buNone/>
            </a:pPr>
            <a:r>
              <a:t/>
            </a:r>
            <a:endParaRPr sz="600">
              <a:solidFill>
                <a:srgbClr val="9900FF"/>
              </a:solidFill>
              <a:latin typeface="Fredoka One"/>
              <a:ea typeface="Fredoka One"/>
              <a:cs typeface="Fredoka One"/>
              <a:sym typeface="Fredoka One"/>
            </a:endParaRPr>
          </a:p>
          <a:p>
            <a:pPr indent="-323850" lvl="0" marL="457200" rtl="0" algn="l">
              <a:spcBef>
                <a:spcPts val="0"/>
              </a:spcBef>
              <a:spcAft>
                <a:spcPts val="0"/>
              </a:spcAft>
              <a:buClr>
                <a:schemeClr val="dk1"/>
              </a:buClr>
              <a:buSzPts val="1500"/>
              <a:buFont typeface="Fredoka One"/>
              <a:buAutoNum type="arabicPeriod"/>
            </a:pPr>
            <a:r>
              <a:rPr lang="en" sz="1500">
                <a:solidFill>
                  <a:schemeClr val="dk1"/>
                </a:solidFill>
                <a:latin typeface="Fredoka One"/>
                <a:ea typeface="Fredoka One"/>
                <a:cs typeface="Fredoka One"/>
                <a:sym typeface="Fredoka One"/>
              </a:rPr>
              <a:t> </a:t>
            </a:r>
            <a:r>
              <a:rPr lang="en" sz="1500">
                <a:solidFill>
                  <a:schemeClr val="dk1"/>
                </a:solidFill>
                <a:latin typeface="Fredoka One"/>
                <a:ea typeface="Fredoka One"/>
                <a:cs typeface="Fredoka One"/>
                <a:sym typeface="Fredoka One"/>
              </a:rPr>
              <a:t>Be attentive. No sleeping in class. No cell phones. Take out earbuds. Turn off music. </a:t>
            </a:r>
            <a:endParaRPr sz="1500">
              <a:solidFill>
                <a:schemeClr val="dk1"/>
              </a:solidFill>
              <a:latin typeface="Fredoka One"/>
              <a:ea typeface="Fredoka One"/>
              <a:cs typeface="Fredoka One"/>
              <a:sym typeface="Fredoka One"/>
            </a:endParaRPr>
          </a:p>
          <a:p>
            <a:pPr indent="-323850" lvl="0" marL="457200" rtl="0" algn="l">
              <a:spcBef>
                <a:spcPts val="0"/>
              </a:spcBef>
              <a:spcAft>
                <a:spcPts val="0"/>
              </a:spcAft>
              <a:buClr>
                <a:schemeClr val="dk1"/>
              </a:buClr>
              <a:buSzPts val="1500"/>
              <a:buFont typeface="Fredoka One"/>
              <a:buAutoNum type="arabicPeriod"/>
            </a:pPr>
            <a:r>
              <a:rPr lang="en" sz="1500">
                <a:solidFill>
                  <a:schemeClr val="dk1"/>
                </a:solidFill>
                <a:latin typeface="Fredoka One"/>
                <a:ea typeface="Fredoka One"/>
                <a:cs typeface="Fredoka One"/>
                <a:sym typeface="Fredoka One"/>
              </a:rPr>
              <a:t> Be on time. If you are late to class, you’ll be marked tardy. </a:t>
            </a:r>
            <a:endParaRPr sz="1500">
              <a:solidFill>
                <a:schemeClr val="dk1"/>
              </a:solidFill>
              <a:latin typeface="Fredoka One"/>
              <a:ea typeface="Fredoka One"/>
              <a:cs typeface="Fredoka One"/>
              <a:sym typeface="Fredoka One"/>
            </a:endParaRPr>
          </a:p>
          <a:p>
            <a:pPr indent="0" lvl="0" marL="457200" rtl="0" algn="ctr">
              <a:spcBef>
                <a:spcPts val="0"/>
              </a:spcBef>
              <a:spcAft>
                <a:spcPts val="0"/>
              </a:spcAft>
              <a:buNone/>
            </a:pPr>
            <a:r>
              <a:rPr lang="en" sz="1500">
                <a:solidFill>
                  <a:schemeClr val="dk1"/>
                </a:solidFill>
                <a:latin typeface="Fredoka One"/>
                <a:ea typeface="Fredoka One"/>
                <a:cs typeface="Fredoka One"/>
                <a:sym typeface="Fredoka One"/>
              </a:rPr>
              <a:t>1st offense	Warning</a:t>
            </a:r>
            <a:endParaRPr sz="1500">
              <a:solidFill>
                <a:schemeClr val="dk1"/>
              </a:solidFill>
              <a:latin typeface="Fredoka One"/>
              <a:ea typeface="Fredoka One"/>
              <a:cs typeface="Fredoka One"/>
              <a:sym typeface="Fredoka One"/>
            </a:endParaRPr>
          </a:p>
          <a:p>
            <a:pPr indent="0" lvl="0" marL="457200" rtl="0" algn="ctr">
              <a:spcBef>
                <a:spcPts val="0"/>
              </a:spcBef>
              <a:spcAft>
                <a:spcPts val="0"/>
              </a:spcAft>
              <a:buNone/>
            </a:pPr>
            <a:r>
              <a:rPr lang="en" sz="1500">
                <a:solidFill>
                  <a:schemeClr val="dk1"/>
                </a:solidFill>
                <a:latin typeface="Fredoka One"/>
                <a:ea typeface="Fredoka One"/>
                <a:cs typeface="Fredoka One"/>
                <a:sym typeface="Fredoka One"/>
              </a:rPr>
              <a:t>3rd offense	Contact</a:t>
            </a:r>
            <a:endParaRPr sz="1500">
              <a:solidFill>
                <a:schemeClr val="dk1"/>
              </a:solidFill>
              <a:latin typeface="Fredoka One"/>
              <a:ea typeface="Fredoka One"/>
              <a:cs typeface="Fredoka One"/>
              <a:sym typeface="Fredoka One"/>
            </a:endParaRPr>
          </a:p>
          <a:p>
            <a:pPr indent="0" lvl="0" marL="457200" rtl="0" algn="ctr">
              <a:spcBef>
                <a:spcPts val="0"/>
              </a:spcBef>
              <a:spcAft>
                <a:spcPts val="0"/>
              </a:spcAft>
              <a:buNone/>
            </a:pPr>
            <a:r>
              <a:rPr lang="en" sz="1500">
                <a:solidFill>
                  <a:schemeClr val="dk1"/>
                </a:solidFill>
                <a:latin typeface="Fredoka One"/>
                <a:ea typeface="Fredoka One"/>
                <a:cs typeface="Fredoka One"/>
                <a:sym typeface="Fredoka One"/>
              </a:rPr>
              <a:t>5th offense	Referral</a:t>
            </a:r>
            <a:endParaRPr sz="1500">
              <a:solidFill>
                <a:schemeClr val="dk1"/>
              </a:solidFill>
              <a:latin typeface="Fredoka One"/>
              <a:ea typeface="Fredoka One"/>
              <a:cs typeface="Fredoka One"/>
              <a:sym typeface="Fredoka One"/>
            </a:endParaRPr>
          </a:p>
          <a:p>
            <a:pPr indent="-323850" lvl="0" marL="457200" rtl="0" algn="l">
              <a:spcBef>
                <a:spcPts val="0"/>
              </a:spcBef>
              <a:spcAft>
                <a:spcPts val="0"/>
              </a:spcAft>
              <a:buClr>
                <a:schemeClr val="dk1"/>
              </a:buClr>
              <a:buSzPts val="1500"/>
              <a:buFont typeface="Fredoka One"/>
              <a:buAutoNum type="arabicPeriod"/>
            </a:pPr>
            <a:r>
              <a:rPr lang="en" sz="1500">
                <a:solidFill>
                  <a:schemeClr val="dk1"/>
                </a:solidFill>
                <a:latin typeface="Fredoka One"/>
                <a:ea typeface="Fredoka One"/>
                <a:cs typeface="Fredoka One"/>
                <a:sym typeface="Fredoka One"/>
              </a:rPr>
              <a:t>Be prepared. Have a pen or pencil, charged chromebook and great attitude every day. </a:t>
            </a:r>
            <a:endParaRPr sz="1500">
              <a:solidFill>
                <a:schemeClr val="dk1"/>
              </a:solidFill>
              <a:latin typeface="Fredoka One"/>
              <a:ea typeface="Fredoka One"/>
              <a:cs typeface="Fredoka One"/>
              <a:sym typeface="Fredoka One"/>
            </a:endParaRPr>
          </a:p>
          <a:p>
            <a:pPr indent="-323850" lvl="0" marL="457200" rtl="0" algn="l">
              <a:spcBef>
                <a:spcPts val="0"/>
              </a:spcBef>
              <a:spcAft>
                <a:spcPts val="0"/>
              </a:spcAft>
              <a:buClr>
                <a:schemeClr val="dk1"/>
              </a:buClr>
              <a:buSzPts val="1500"/>
              <a:buFont typeface="Fredoka One"/>
              <a:buAutoNum type="arabicPeriod"/>
            </a:pPr>
            <a:r>
              <a:rPr lang="en" sz="1500">
                <a:solidFill>
                  <a:schemeClr val="dk1"/>
                </a:solidFill>
                <a:latin typeface="Fredoka One"/>
                <a:ea typeface="Fredoka One"/>
                <a:cs typeface="Fredoka One"/>
                <a:sym typeface="Fredoka One"/>
              </a:rPr>
              <a:t> Be honest. Cheating will not be tolerated.</a:t>
            </a:r>
            <a:endParaRPr sz="1500">
              <a:solidFill>
                <a:schemeClr val="dk1"/>
              </a:solidFill>
              <a:latin typeface="Fredoka One"/>
              <a:ea typeface="Fredoka One"/>
              <a:cs typeface="Fredoka One"/>
              <a:sym typeface="Fredoka One"/>
            </a:endParaRPr>
          </a:p>
          <a:p>
            <a:pPr indent="-323850" lvl="0" marL="457200" rtl="0" algn="l">
              <a:spcBef>
                <a:spcPts val="0"/>
              </a:spcBef>
              <a:spcAft>
                <a:spcPts val="0"/>
              </a:spcAft>
              <a:buClr>
                <a:schemeClr val="dk1"/>
              </a:buClr>
              <a:buSzPts val="1500"/>
              <a:buFont typeface="Fredoka One"/>
              <a:buAutoNum type="arabicPeriod"/>
            </a:pPr>
            <a:r>
              <a:rPr lang="en" sz="1500">
                <a:solidFill>
                  <a:schemeClr val="dk1"/>
                </a:solidFill>
                <a:latin typeface="Fredoka One"/>
                <a:ea typeface="Fredoka One"/>
                <a:cs typeface="Fredoka One"/>
                <a:sym typeface="Fredoka One"/>
              </a:rPr>
              <a:t> Be aware of all school rules</a:t>
            </a:r>
            <a:endParaRPr sz="1500">
              <a:solidFill>
                <a:schemeClr val="dk1"/>
              </a:solidFill>
              <a:latin typeface="Fredoka One"/>
              <a:ea typeface="Fredoka One"/>
              <a:cs typeface="Fredoka One"/>
              <a:sym typeface="Fredoka One"/>
            </a:endParaRPr>
          </a:p>
          <a:p>
            <a:pPr indent="0" lvl="0" marL="457200" rtl="0" algn="l">
              <a:spcBef>
                <a:spcPts val="0"/>
              </a:spcBef>
              <a:spcAft>
                <a:spcPts val="0"/>
              </a:spcAft>
              <a:buNone/>
            </a:pPr>
            <a:r>
              <a:t/>
            </a:r>
            <a:endParaRPr sz="1800">
              <a:solidFill>
                <a:schemeClr val="dk1"/>
              </a:solidFill>
              <a:latin typeface="Fredoka One"/>
              <a:ea typeface="Fredoka One"/>
              <a:cs typeface="Fredoka One"/>
              <a:sym typeface="Fredoka One"/>
            </a:endParaRPr>
          </a:p>
        </p:txBody>
      </p:sp>
      <p:sp>
        <p:nvSpPr>
          <p:cNvPr id="60" name="Google Shape;60;p13"/>
          <p:cNvSpPr txBox="1"/>
          <p:nvPr/>
        </p:nvSpPr>
        <p:spPr>
          <a:xfrm>
            <a:off x="201600" y="6094852"/>
            <a:ext cx="3305100" cy="133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1"/>
                </a:solidFill>
                <a:latin typeface="Fredoka One"/>
                <a:ea typeface="Fredoka One"/>
                <a:cs typeface="Fredoka One"/>
                <a:sym typeface="Fredoka One"/>
              </a:rPr>
              <a:t>GOOGLE CLASSROOM CODES:</a:t>
            </a:r>
            <a:endParaRPr sz="1600">
              <a:solidFill>
                <a:schemeClr val="dk1"/>
              </a:solidFill>
              <a:latin typeface="Fredoka One"/>
              <a:ea typeface="Fredoka One"/>
              <a:cs typeface="Fredoka One"/>
              <a:sym typeface="Fredoka One"/>
            </a:endParaRPr>
          </a:p>
          <a:p>
            <a:pPr indent="0" lvl="0" marL="0" rtl="0" algn="l">
              <a:spcBef>
                <a:spcPts val="0"/>
              </a:spcBef>
              <a:spcAft>
                <a:spcPts val="0"/>
              </a:spcAft>
              <a:buNone/>
            </a:pPr>
            <a:r>
              <a:t/>
            </a:r>
            <a:endParaRPr sz="600">
              <a:solidFill>
                <a:srgbClr val="9900FF"/>
              </a:solidFill>
              <a:latin typeface="Fredoka One"/>
              <a:ea typeface="Fredoka One"/>
              <a:cs typeface="Fredoka One"/>
              <a:sym typeface="Fredoka One"/>
            </a:endParaRPr>
          </a:p>
          <a:p>
            <a:pPr indent="0" lvl="0" marL="0" rtl="0" algn="l">
              <a:spcBef>
                <a:spcPts val="0"/>
              </a:spcBef>
              <a:spcAft>
                <a:spcPts val="0"/>
              </a:spcAft>
              <a:buNone/>
            </a:pPr>
            <a:r>
              <a:t/>
            </a:r>
            <a:endParaRPr sz="1600">
              <a:latin typeface="Fredoka One"/>
              <a:ea typeface="Fredoka One"/>
              <a:cs typeface="Fredoka One"/>
              <a:sym typeface="Fredoka One"/>
            </a:endParaRPr>
          </a:p>
        </p:txBody>
      </p:sp>
      <p:cxnSp>
        <p:nvCxnSpPr>
          <p:cNvPr id="61" name="Google Shape;61;p13"/>
          <p:cNvCxnSpPr/>
          <p:nvPr/>
        </p:nvCxnSpPr>
        <p:spPr>
          <a:xfrm>
            <a:off x="201600" y="5927300"/>
            <a:ext cx="3483600" cy="1200"/>
          </a:xfrm>
          <a:prstGeom prst="straightConnector1">
            <a:avLst/>
          </a:prstGeom>
          <a:noFill/>
          <a:ln cap="flat" cmpd="sng" w="38100">
            <a:solidFill>
              <a:schemeClr val="dk2"/>
            </a:solidFill>
            <a:prstDash val="dash"/>
            <a:round/>
            <a:headEnd len="med" w="med" type="none"/>
            <a:tailEnd len="med" w="med" type="none"/>
          </a:ln>
        </p:spPr>
      </p:cxnSp>
      <p:sp>
        <p:nvSpPr>
          <p:cNvPr id="62" name="Google Shape;62;p13"/>
          <p:cNvSpPr txBox="1"/>
          <p:nvPr/>
        </p:nvSpPr>
        <p:spPr>
          <a:xfrm>
            <a:off x="301150" y="9352925"/>
            <a:ext cx="7058100" cy="505800"/>
          </a:xfrm>
          <a:prstGeom prst="rect">
            <a:avLst/>
          </a:prstGeom>
          <a:solidFill>
            <a:schemeClr val="lt1"/>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400">
                <a:latin typeface="Fredoka One"/>
                <a:ea typeface="Fredoka One"/>
                <a:cs typeface="Fredoka One"/>
                <a:sym typeface="Fredoka One"/>
              </a:rPr>
              <a:t>Work hard, have fun and love all!</a:t>
            </a:r>
            <a:endParaRPr sz="2400">
              <a:latin typeface="Fredoka One"/>
              <a:ea typeface="Fredoka One"/>
              <a:cs typeface="Fredoka One"/>
              <a:sym typeface="Fredoka One"/>
            </a:endParaRPr>
          </a:p>
        </p:txBody>
      </p:sp>
      <p:sp>
        <p:nvSpPr>
          <p:cNvPr id="63" name="Google Shape;63;p13"/>
          <p:cNvSpPr txBox="1"/>
          <p:nvPr/>
        </p:nvSpPr>
        <p:spPr>
          <a:xfrm>
            <a:off x="245100" y="4059963"/>
            <a:ext cx="3523800" cy="1754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solidFill>
                  <a:schemeClr val="dk1"/>
                </a:solidFill>
                <a:latin typeface="Fredoka One"/>
                <a:ea typeface="Fredoka One"/>
                <a:cs typeface="Fredoka One"/>
                <a:sym typeface="Fredoka One"/>
              </a:rPr>
              <a:t>COURSE UNITS:</a:t>
            </a:r>
            <a:endParaRPr sz="1600">
              <a:solidFill>
                <a:schemeClr val="dk1"/>
              </a:solidFill>
              <a:latin typeface="Fredoka One"/>
              <a:ea typeface="Fredoka One"/>
              <a:cs typeface="Fredoka One"/>
              <a:sym typeface="Fredoka One"/>
            </a:endParaRPr>
          </a:p>
          <a:p>
            <a:pPr indent="0" lvl="0" marL="0" rtl="0" algn="l">
              <a:spcBef>
                <a:spcPts val="0"/>
              </a:spcBef>
              <a:spcAft>
                <a:spcPts val="0"/>
              </a:spcAft>
              <a:buNone/>
            </a:pPr>
            <a:r>
              <a:t/>
            </a:r>
            <a:endParaRPr sz="600">
              <a:solidFill>
                <a:srgbClr val="9900FF"/>
              </a:solidFill>
              <a:latin typeface="Fredoka One"/>
              <a:ea typeface="Fredoka One"/>
              <a:cs typeface="Fredoka One"/>
              <a:sym typeface="Fredoka One"/>
            </a:endParaRPr>
          </a:p>
          <a:p>
            <a:pPr indent="-330200" lvl="0" marL="457200" rtl="0" algn="l">
              <a:spcBef>
                <a:spcPts val="0"/>
              </a:spcBef>
              <a:spcAft>
                <a:spcPts val="0"/>
              </a:spcAft>
              <a:buClr>
                <a:schemeClr val="dk1"/>
              </a:buClr>
              <a:buSzPts val="1600"/>
              <a:buFont typeface="Fredoka One"/>
              <a:buChar char="●"/>
            </a:pPr>
            <a:r>
              <a:rPr lang="en" sz="1600">
                <a:solidFill>
                  <a:schemeClr val="dk1"/>
                </a:solidFill>
                <a:latin typeface="Fredoka One"/>
                <a:ea typeface="Fredoka One"/>
                <a:cs typeface="Fredoka One"/>
                <a:sym typeface="Fredoka One"/>
              </a:rPr>
              <a:t>Fundamentals of Economics</a:t>
            </a:r>
            <a:endParaRPr sz="1600">
              <a:solidFill>
                <a:schemeClr val="dk1"/>
              </a:solidFill>
              <a:latin typeface="Fredoka One"/>
              <a:ea typeface="Fredoka One"/>
              <a:cs typeface="Fredoka One"/>
              <a:sym typeface="Fredoka One"/>
            </a:endParaRPr>
          </a:p>
          <a:p>
            <a:pPr indent="-330200" lvl="0" marL="457200" rtl="0" algn="l">
              <a:spcBef>
                <a:spcPts val="0"/>
              </a:spcBef>
              <a:spcAft>
                <a:spcPts val="0"/>
              </a:spcAft>
              <a:buClr>
                <a:schemeClr val="dk1"/>
              </a:buClr>
              <a:buSzPts val="1600"/>
              <a:buFont typeface="Fredoka One"/>
              <a:buChar char="●"/>
            </a:pPr>
            <a:r>
              <a:rPr lang="en" sz="1600">
                <a:solidFill>
                  <a:schemeClr val="dk1"/>
                </a:solidFill>
                <a:latin typeface="Fredoka One"/>
                <a:ea typeface="Fredoka One"/>
                <a:cs typeface="Fredoka One"/>
                <a:sym typeface="Fredoka One"/>
              </a:rPr>
              <a:t>Microeconomics</a:t>
            </a:r>
            <a:endParaRPr sz="1600">
              <a:solidFill>
                <a:schemeClr val="dk1"/>
              </a:solidFill>
              <a:latin typeface="Fredoka One"/>
              <a:ea typeface="Fredoka One"/>
              <a:cs typeface="Fredoka One"/>
              <a:sym typeface="Fredoka One"/>
            </a:endParaRPr>
          </a:p>
          <a:p>
            <a:pPr indent="-330200" lvl="0" marL="457200" rtl="0" algn="l">
              <a:spcBef>
                <a:spcPts val="0"/>
              </a:spcBef>
              <a:spcAft>
                <a:spcPts val="0"/>
              </a:spcAft>
              <a:buClr>
                <a:schemeClr val="dk1"/>
              </a:buClr>
              <a:buSzPts val="1600"/>
              <a:buFont typeface="Fredoka One"/>
              <a:buChar char="●"/>
            </a:pPr>
            <a:r>
              <a:rPr lang="en" sz="1600">
                <a:solidFill>
                  <a:schemeClr val="dk1"/>
                </a:solidFill>
                <a:latin typeface="Fredoka One"/>
                <a:ea typeface="Fredoka One"/>
                <a:cs typeface="Fredoka One"/>
                <a:sym typeface="Fredoka One"/>
              </a:rPr>
              <a:t>Macroeconomics</a:t>
            </a:r>
            <a:endParaRPr sz="1600">
              <a:solidFill>
                <a:schemeClr val="dk1"/>
              </a:solidFill>
              <a:latin typeface="Fredoka One"/>
              <a:ea typeface="Fredoka One"/>
              <a:cs typeface="Fredoka One"/>
              <a:sym typeface="Fredoka One"/>
            </a:endParaRPr>
          </a:p>
          <a:p>
            <a:pPr indent="-330200" lvl="0" marL="457200" rtl="0" algn="l">
              <a:spcBef>
                <a:spcPts val="0"/>
              </a:spcBef>
              <a:spcAft>
                <a:spcPts val="0"/>
              </a:spcAft>
              <a:buClr>
                <a:schemeClr val="dk1"/>
              </a:buClr>
              <a:buSzPts val="1600"/>
              <a:buFont typeface="Fredoka One"/>
              <a:buChar char="●"/>
            </a:pPr>
            <a:r>
              <a:rPr lang="en" sz="1600">
                <a:solidFill>
                  <a:schemeClr val="dk1"/>
                </a:solidFill>
                <a:latin typeface="Fredoka One"/>
                <a:ea typeface="Fredoka One"/>
                <a:cs typeface="Fredoka One"/>
                <a:sym typeface="Fredoka One"/>
              </a:rPr>
              <a:t>International</a:t>
            </a:r>
            <a:endParaRPr sz="1600">
              <a:solidFill>
                <a:schemeClr val="dk1"/>
              </a:solidFill>
              <a:latin typeface="Fredoka One"/>
              <a:ea typeface="Fredoka One"/>
              <a:cs typeface="Fredoka One"/>
              <a:sym typeface="Fredoka One"/>
            </a:endParaRPr>
          </a:p>
          <a:p>
            <a:pPr indent="-330200" lvl="0" marL="457200" rtl="0" algn="l">
              <a:spcBef>
                <a:spcPts val="0"/>
              </a:spcBef>
              <a:spcAft>
                <a:spcPts val="0"/>
              </a:spcAft>
              <a:buClr>
                <a:schemeClr val="dk1"/>
              </a:buClr>
              <a:buSzPts val="1600"/>
              <a:buFont typeface="Fredoka One"/>
              <a:buChar char="●"/>
            </a:pPr>
            <a:r>
              <a:rPr lang="en" sz="1600">
                <a:solidFill>
                  <a:schemeClr val="dk1"/>
                </a:solidFill>
                <a:latin typeface="Fredoka One"/>
                <a:ea typeface="Fredoka One"/>
                <a:cs typeface="Fredoka One"/>
                <a:sym typeface="Fredoka One"/>
              </a:rPr>
              <a:t>Personal Finance</a:t>
            </a:r>
            <a:endParaRPr sz="1600">
              <a:solidFill>
                <a:schemeClr val="dk1"/>
              </a:solidFill>
              <a:latin typeface="Fredoka One"/>
              <a:ea typeface="Fredoka One"/>
              <a:cs typeface="Fredoka One"/>
              <a:sym typeface="Fredoka One"/>
            </a:endParaRPr>
          </a:p>
        </p:txBody>
      </p:sp>
      <p:sp>
        <p:nvSpPr>
          <p:cNvPr id="64" name="Google Shape;64;p13"/>
          <p:cNvSpPr txBox="1"/>
          <p:nvPr/>
        </p:nvSpPr>
        <p:spPr>
          <a:xfrm>
            <a:off x="201600" y="1333650"/>
            <a:ext cx="7329600" cy="246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1"/>
                </a:solidFill>
                <a:latin typeface="Fredoka One"/>
                <a:ea typeface="Fredoka One"/>
                <a:cs typeface="Fredoka One"/>
                <a:sym typeface="Fredoka One"/>
              </a:rPr>
              <a:t>COURSE DESCRIPTION:</a:t>
            </a:r>
            <a:endParaRPr sz="1600">
              <a:solidFill>
                <a:schemeClr val="dk1"/>
              </a:solidFill>
              <a:latin typeface="Fredoka One"/>
              <a:ea typeface="Fredoka One"/>
              <a:cs typeface="Fredoka One"/>
              <a:sym typeface="Fredoka One"/>
            </a:endParaRPr>
          </a:p>
          <a:p>
            <a:pPr indent="0" lvl="0" marL="0" rtl="0" algn="l">
              <a:spcBef>
                <a:spcPts val="0"/>
              </a:spcBef>
              <a:spcAft>
                <a:spcPts val="0"/>
              </a:spcAft>
              <a:buNone/>
            </a:pPr>
            <a:r>
              <a:t/>
            </a:r>
            <a:endParaRPr sz="600">
              <a:solidFill>
                <a:srgbClr val="9900FF"/>
              </a:solidFill>
              <a:latin typeface="Fredoka One"/>
              <a:ea typeface="Fredoka One"/>
              <a:cs typeface="Fredoka One"/>
              <a:sym typeface="Fredoka One"/>
            </a:endParaRPr>
          </a:p>
          <a:p>
            <a:pPr indent="0" lvl="0" marL="0" rtl="0" algn="l">
              <a:spcBef>
                <a:spcPts val="0"/>
              </a:spcBef>
              <a:spcAft>
                <a:spcPts val="0"/>
              </a:spcAft>
              <a:buNone/>
            </a:pPr>
            <a:r>
              <a:rPr lang="en">
                <a:solidFill>
                  <a:schemeClr val="dk1"/>
                </a:solidFill>
                <a:latin typeface="Fredoka One"/>
                <a:ea typeface="Fredoka One"/>
                <a:cs typeface="Fredoka One"/>
                <a:sym typeface="Fredoka One"/>
              </a:rPr>
              <a:t>In addition to the fundamentals of economic decision-making, microeconomics,</a:t>
            </a:r>
            <a:endParaRPr>
              <a:solidFill>
                <a:schemeClr val="dk1"/>
              </a:solidFill>
              <a:latin typeface="Fredoka One"/>
              <a:ea typeface="Fredoka One"/>
              <a:cs typeface="Fredoka One"/>
              <a:sym typeface="Fredoka One"/>
            </a:endParaRPr>
          </a:p>
          <a:p>
            <a:pPr indent="0" lvl="0" marL="0" rtl="0" algn="l">
              <a:spcBef>
                <a:spcPts val="0"/>
              </a:spcBef>
              <a:spcAft>
                <a:spcPts val="0"/>
              </a:spcAft>
              <a:buNone/>
            </a:pPr>
            <a:r>
              <a:rPr lang="en">
                <a:solidFill>
                  <a:schemeClr val="dk1"/>
                </a:solidFill>
                <a:latin typeface="Fredoka One"/>
                <a:ea typeface="Fredoka One"/>
                <a:cs typeface="Fredoka One"/>
                <a:sym typeface="Fredoka One"/>
              </a:rPr>
              <a:t>macroeconomics, and international economics, students will learn personal finance skills they can apply to their own futures – including managing and balancing budgets; understanding and building credit; protecting against identity theft and consumer protections; and understanding tax forms, student loan applications, and pay stubs. Economics is the study of how individuals, businesses, and governments make decisions about the allocation of scarce resources. This course provides students with a foundation in the field of economics, with a specific focus on how students can apply that knowledge to their own personal finances.</a:t>
            </a:r>
            <a:endParaRPr>
              <a:solidFill>
                <a:schemeClr val="dk1"/>
              </a:solidFill>
              <a:latin typeface="Fredoka One"/>
              <a:ea typeface="Fredoka One"/>
              <a:cs typeface="Fredoka One"/>
              <a:sym typeface="Fredoka One"/>
            </a:endParaRPr>
          </a:p>
          <a:p>
            <a:pPr indent="0" lvl="0" marL="0" rtl="0" algn="l">
              <a:spcBef>
                <a:spcPts val="0"/>
              </a:spcBef>
              <a:spcAft>
                <a:spcPts val="0"/>
              </a:spcAft>
              <a:buNone/>
            </a:pPr>
            <a:r>
              <a:t/>
            </a:r>
            <a:endParaRPr>
              <a:solidFill>
                <a:schemeClr val="dk1"/>
              </a:solidFill>
              <a:latin typeface="Fredoka One"/>
              <a:ea typeface="Fredoka One"/>
              <a:cs typeface="Fredoka One"/>
              <a:sym typeface="Fredoka One"/>
            </a:endParaRPr>
          </a:p>
          <a:p>
            <a:pPr indent="0" lvl="0" marL="0" rtl="0" algn="l">
              <a:spcBef>
                <a:spcPts val="0"/>
              </a:spcBef>
              <a:spcAft>
                <a:spcPts val="0"/>
              </a:spcAft>
              <a:buNone/>
            </a:pPr>
            <a:r>
              <a:t/>
            </a:r>
            <a:endParaRPr>
              <a:solidFill>
                <a:schemeClr val="dk1"/>
              </a:solidFill>
              <a:latin typeface="Fredoka One"/>
              <a:ea typeface="Fredoka One"/>
              <a:cs typeface="Fredoka One"/>
              <a:sym typeface="Fredoka One"/>
            </a:endParaRPr>
          </a:p>
          <a:p>
            <a:pPr indent="0" lvl="0" marL="0" rtl="0" algn="l">
              <a:spcBef>
                <a:spcPts val="0"/>
              </a:spcBef>
              <a:spcAft>
                <a:spcPts val="0"/>
              </a:spcAft>
              <a:buNone/>
            </a:pPr>
            <a:r>
              <a:t/>
            </a:r>
            <a:endParaRPr sz="1800">
              <a:latin typeface="Fredoka One"/>
              <a:ea typeface="Fredoka One"/>
              <a:cs typeface="Fredoka One"/>
              <a:sym typeface="Fredoka One"/>
            </a:endParaRPr>
          </a:p>
        </p:txBody>
      </p:sp>
      <p:cxnSp>
        <p:nvCxnSpPr>
          <p:cNvPr id="65" name="Google Shape;65;p13"/>
          <p:cNvCxnSpPr/>
          <p:nvPr/>
        </p:nvCxnSpPr>
        <p:spPr>
          <a:xfrm>
            <a:off x="781025" y="3947313"/>
            <a:ext cx="6424500" cy="0"/>
          </a:xfrm>
          <a:prstGeom prst="straightConnector1">
            <a:avLst/>
          </a:prstGeom>
          <a:noFill/>
          <a:ln cap="flat" cmpd="sng" w="38100">
            <a:solidFill>
              <a:schemeClr val="dk2"/>
            </a:solidFill>
            <a:prstDash val="dash"/>
            <a:round/>
            <a:headEnd len="med" w="med" type="none"/>
            <a:tailEnd len="med" w="med" type="none"/>
          </a:ln>
        </p:spPr>
      </p:cxnSp>
      <p:graphicFrame>
        <p:nvGraphicFramePr>
          <p:cNvPr id="66" name="Google Shape;66;p13"/>
          <p:cNvGraphicFramePr/>
          <p:nvPr/>
        </p:nvGraphicFramePr>
        <p:xfrm>
          <a:off x="360025" y="6528550"/>
          <a:ext cx="3000000" cy="3000000"/>
        </p:xfrm>
        <a:graphic>
          <a:graphicData uri="http://schemas.openxmlformats.org/drawingml/2006/table">
            <a:tbl>
              <a:tblPr>
                <a:noFill/>
                <a:tableStyleId>{C17608F0-60FB-4750-9FA3-4FE50064C901}</a:tableStyleId>
              </a:tblPr>
              <a:tblGrid>
                <a:gridCol w="729850"/>
                <a:gridCol w="2258400"/>
              </a:tblGrid>
              <a:tr h="381000">
                <a:tc rowSpan="3">
                  <a:txBody>
                    <a:bodyPr/>
                    <a:lstStyle/>
                    <a:p>
                      <a:pPr indent="0" lvl="0" marL="0" rtl="0" algn="ctr">
                        <a:spcBef>
                          <a:spcPts val="0"/>
                        </a:spcBef>
                        <a:spcAft>
                          <a:spcPts val="0"/>
                        </a:spcAft>
                        <a:buNone/>
                      </a:pPr>
                      <a:r>
                        <a:rPr lang="en" sz="2500">
                          <a:latin typeface="Fredoka One"/>
                          <a:ea typeface="Fredoka One"/>
                          <a:cs typeface="Fredoka One"/>
                          <a:sym typeface="Fredoka One"/>
                        </a:rPr>
                        <a:t>5th</a:t>
                      </a:r>
                      <a:endParaRPr sz="2500">
                        <a:latin typeface="Fredoka One"/>
                        <a:ea typeface="Fredoka One"/>
                        <a:cs typeface="Fredoka One"/>
                        <a:sym typeface="Fredoka One"/>
                      </a:endParaRPr>
                    </a:p>
                  </a:txBody>
                  <a:tcPr marT="91425" marB="91425" marR="91425" marL="91425"/>
                </a:tc>
                <a:tc rowSpan="3">
                  <a:txBody>
                    <a:bodyPr/>
                    <a:lstStyle/>
                    <a:p>
                      <a:pPr indent="0" lvl="0" marL="0" rtl="0" algn="ctr">
                        <a:spcBef>
                          <a:spcPts val="0"/>
                        </a:spcBef>
                        <a:spcAft>
                          <a:spcPts val="0"/>
                        </a:spcAft>
                        <a:buNone/>
                      </a:pPr>
                      <a:r>
                        <a:rPr lang="en" sz="2500">
                          <a:latin typeface="Fredoka One"/>
                          <a:ea typeface="Fredoka One"/>
                          <a:cs typeface="Fredoka One"/>
                          <a:sym typeface="Fredoka One"/>
                        </a:rPr>
                        <a:t>iyzrwo7</a:t>
                      </a:r>
                      <a:endParaRPr sz="2500">
                        <a:latin typeface="Fredoka One"/>
                        <a:ea typeface="Fredoka One"/>
                        <a:cs typeface="Fredoka One"/>
                        <a:sym typeface="Fredoka One"/>
                      </a:endParaRPr>
                    </a:p>
                  </a:txBody>
                  <a:tcPr marT="91425" marB="91425" marR="91425" marL="91425"/>
                </a:tc>
              </a:tr>
              <a:tr h="381000">
                <a:tc vMerge="1"/>
                <a:tc vMerge="1"/>
              </a:tr>
              <a:tr h="381000">
                <a:tc vMerge="1"/>
                <a:tc vMerge="1"/>
              </a:tr>
              <a:tr h="381000">
                <a:tc rowSpan="3">
                  <a:txBody>
                    <a:bodyPr/>
                    <a:lstStyle/>
                    <a:p>
                      <a:pPr indent="0" lvl="0" marL="0" rtl="0" algn="ctr">
                        <a:spcBef>
                          <a:spcPts val="0"/>
                        </a:spcBef>
                        <a:spcAft>
                          <a:spcPts val="0"/>
                        </a:spcAft>
                        <a:buNone/>
                      </a:pPr>
                      <a:r>
                        <a:rPr lang="en" sz="2500">
                          <a:latin typeface="Fredoka One"/>
                          <a:ea typeface="Fredoka One"/>
                          <a:cs typeface="Fredoka One"/>
                          <a:sym typeface="Fredoka One"/>
                        </a:rPr>
                        <a:t>7</a:t>
                      </a:r>
                      <a:r>
                        <a:rPr lang="en" sz="2500">
                          <a:latin typeface="Fredoka One"/>
                          <a:ea typeface="Fredoka One"/>
                          <a:cs typeface="Fredoka One"/>
                          <a:sym typeface="Fredoka One"/>
                        </a:rPr>
                        <a:t>th</a:t>
                      </a:r>
                      <a:endParaRPr sz="2500">
                        <a:latin typeface="Fredoka One"/>
                        <a:ea typeface="Fredoka One"/>
                        <a:cs typeface="Fredoka One"/>
                        <a:sym typeface="Fredoka One"/>
                      </a:endParaRPr>
                    </a:p>
                  </a:txBody>
                  <a:tcPr marT="91425" marB="91425" marR="91425" marL="91425"/>
                </a:tc>
                <a:tc rowSpan="3">
                  <a:txBody>
                    <a:bodyPr/>
                    <a:lstStyle/>
                    <a:p>
                      <a:pPr indent="0" lvl="0" marL="0" rtl="0" algn="ctr">
                        <a:spcBef>
                          <a:spcPts val="0"/>
                        </a:spcBef>
                        <a:spcAft>
                          <a:spcPts val="0"/>
                        </a:spcAft>
                        <a:buNone/>
                      </a:pPr>
                      <a:r>
                        <a:rPr lang="en" sz="2500">
                          <a:latin typeface="Fredoka One"/>
                          <a:ea typeface="Fredoka One"/>
                          <a:cs typeface="Fredoka One"/>
                          <a:sym typeface="Fredoka One"/>
                        </a:rPr>
                        <a:t>x5dnpmu</a:t>
                      </a:r>
                      <a:endParaRPr sz="2500">
                        <a:latin typeface="Fredoka One"/>
                        <a:ea typeface="Fredoka One"/>
                        <a:cs typeface="Fredoka One"/>
                        <a:sym typeface="Fredoka One"/>
                      </a:endParaRPr>
                    </a:p>
                  </a:txBody>
                  <a:tcPr marT="91425" marB="91425" marR="91425" marL="91425"/>
                </a:tc>
              </a:tr>
              <a:tr h="381000">
                <a:tc vMerge="1"/>
                <a:tc vMerge="1"/>
              </a:tr>
              <a:tr h="428125">
                <a:tc vMerge="1"/>
                <a:tc vMerge="1"/>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4"/>
          <p:cNvSpPr txBox="1"/>
          <p:nvPr/>
        </p:nvSpPr>
        <p:spPr>
          <a:xfrm>
            <a:off x="188650" y="4765900"/>
            <a:ext cx="7329600" cy="316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1"/>
                </a:solidFill>
                <a:latin typeface="Fredoka One"/>
                <a:ea typeface="Fredoka One"/>
                <a:cs typeface="Fredoka One"/>
                <a:sym typeface="Fredoka One"/>
              </a:rPr>
              <a:t>INSTRUCTIONAL</a:t>
            </a:r>
            <a:r>
              <a:rPr lang="en" sz="1600">
                <a:solidFill>
                  <a:schemeClr val="dk1"/>
                </a:solidFill>
                <a:latin typeface="Fredoka One"/>
                <a:ea typeface="Fredoka One"/>
                <a:cs typeface="Fredoka One"/>
                <a:sym typeface="Fredoka One"/>
              </a:rPr>
              <a:t> </a:t>
            </a:r>
            <a:r>
              <a:rPr lang="en" sz="1600">
                <a:solidFill>
                  <a:schemeClr val="dk1"/>
                </a:solidFill>
                <a:latin typeface="Fredoka One"/>
                <a:ea typeface="Fredoka One"/>
                <a:cs typeface="Fredoka One"/>
                <a:sym typeface="Fredoka One"/>
              </a:rPr>
              <a:t>ACCOMMODATIONS</a:t>
            </a:r>
            <a:r>
              <a:rPr lang="en" sz="1600">
                <a:solidFill>
                  <a:schemeClr val="dk1"/>
                </a:solidFill>
                <a:latin typeface="Fredoka One"/>
                <a:ea typeface="Fredoka One"/>
                <a:cs typeface="Fredoka One"/>
                <a:sym typeface="Fredoka One"/>
              </a:rPr>
              <a:t>:</a:t>
            </a:r>
            <a:endParaRPr sz="1600">
              <a:solidFill>
                <a:schemeClr val="dk1"/>
              </a:solidFill>
              <a:latin typeface="Fredoka One"/>
              <a:ea typeface="Fredoka One"/>
              <a:cs typeface="Fredoka One"/>
              <a:sym typeface="Fredoka One"/>
            </a:endParaRPr>
          </a:p>
          <a:p>
            <a:pPr indent="0" lvl="0" marL="0" rtl="0" algn="l">
              <a:spcBef>
                <a:spcPts val="0"/>
              </a:spcBef>
              <a:spcAft>
                <a:spcPts val="0"/>
              </a:spcAft>
              <a:buNone/>
            </a:pPr>
            <a:r>
              <a:t/>
            </a:r>
            <a:endParaRPr sz="600">
              <a:solidFill>
                <a:schemeClr val="dk1"/>
              </a:solidFill>
              <a:latin typeface="Fredoka One"/>
              <a:ea typeface="Fredoka One"/>
              <a:cs typeface="Fredoka One"/>
              <a:sym typeface="Fredoka One"/>
            </a:endParaRPr>
          </a:p>
          <a:p>
            <a:pPr indent="0" lvl="0" marL="0" rtl="0" algn="l">
              <a:spcBef>
                <a:spcPts val="0"/>
              </a:spcBef>
              <a:spcAft>
                <a:spcPts val="0"/>
              </a:spcAft>
              <a:buNone/>
            </a:pPr>
            <a:r>
              <a:rPr lang="en">
                <a:solidFill>
                  <a:schemeClr val="dk1"/>
                </a:solidFill>
                <a:latin typeface="Fredoka One"/>
                <a:ea typeface="Fredoka One"/>
                <a:cs typeface="Fredoka One"/>
                <a:sym typeface="Fredoka One"/>
              </a:rPr>
              <a:t>Advanced PF &amp; E:  Increased academic rigor is integrated into instructional assignments and assessments for Advanced PF &amp; E Courses.  Advanced students will have additional reading and writing requirements along with increased homework executions.  Students are expected to successfully complete independent assignments.</a:t>
            </a:r>
            <a:endParaRPr>
              <a:solidFill>
                <a:schemeClr val="dk1"/>
              </a:solidFill>
              <a:latin typeface="Fredoka One"/>
              <a:ea typeface="Fredoka One"/>
              <a:cs typeface="Fredoka One"/>
              <a:sym typeface="Fredoka One"/>
            </a:endParaRPr>
          </a:p>
          <a:p>
            <a:pPr indent="0" lvl="0" marL="0" rtl="0" algn="l">
              <a:spcBef>
                <a:spcPts val="0"/>
              </a:spcBef>
              <a:spcAft>
                <a:spcPts val="0"/>
              </a:spcAft>
              <a:buNone/>
            </a:pPr>
            <a:r>
              <a:t/>
            </a:r>
            <a:endParaRPr>
              <a:solidFill>
                <a:schemeClr val="dk1"/>
              </a:solidFill>
              <a:latin typeface="Fredoka One"/>
              <a:ea typeface="Fredoka One"/>
              <a:cs typeface="Fredoka One"/>
              <a:sym typeface="Fredoka One"/>
            </a:endParaRPr>
          </a:p>
          <a:p>
            <a:pPr indent="0" lvl="0" marL="0" rtl="0" algn="l">
              <a:spcBef>
                <a:spcPts val="0"/>
              </a:spcBef>
              <a:spcAft>
                <a:spcPts val="0"/>
              </a:spcAft>
              <a:buNone/>
            </a:pPr>
            <a:r>
              <a:rPr lang="en">
                <a:solidFill>
                  <a:schemeClr val="dk1"/>
                </a:solidFill>
                <a:latin typeface="Fredoka One"/>
                <a:ea typeface="Fredoka One"/>
                <a:cs typeface="Fredoka One"/>
                <a:sym typeface="Fredoka One"/>
              </a:rPr>
              <a:t>Honors PF &amp; E:  A high level of rigor is integrated into instructional assignments and assessments so students can prepare for AP or college level courses.  Honors PF &amp; E students are required to complete readings and additional assignments outside the classroom.  Mandatory academic competitions are required for this course.  </a:t>
            </a:r>
            <a:endParaRPr>
              <a:solidFill>
                <a:schemeClr val="dk1"/>
              </a:solidFill>
              <a:latin typeface="Fredoka One"/>
              <a:ea typeface="Fredoka One"/>
              <a:cs typeface="Fredoka One"/>
              <a:sym typeface="Fredoka One"/>
            </a:endParaRPr>
          </a:p>
          <a:p>
            <a:pPr indent="0" lvl="0" marL="0" rtl="0" algn="l">
              <a:spcBef>
                <a:spcPts val="0"/>
              </a:spcBef>
              <a:spcAft>
                <a:spcPts val="0"/>
              </a:spcAft>
              <a:buNone/>
            </a:pPr>
            <a:r>
              <a:t/>
            </a:r>
            <a:endParaRPr>
              <a:solidFill>
                <a:schemeClr val="dk1"/>
              </a:solidFill>
              <a:latin typeface="Fredoka One"/>
              <a:ea typeface="Fredoka One"/>
              <a:cs typeface="Fredoka One"/>
              <a:sym typeface="Fredoka One"/>
            </a:endParaRPr>
          </a:p>
          <a:p>
            <a:pPr indent="0" lvl="0" marL="0" rtl="0" algn="l">
              <a:spcBef>
                <a:spcPts val="0"/>
              </a:spcBef>
              <a:spcAft>
                <a:spcPts val="0"/>
              </a:spcAft>
              <a:buNone/>
            </a:pPr>
            <a:r>
              <a:rPr lang="en">
                <a:solidFill>
                  <a:schemeClr val="dk1"/>
                </a:solidFill>
                <a:latin typeface="Fredoka One"/>
                <a:ea typeface="Fredoka One"/>
                <a:cs typeface="Fredoka One"/>
                <a:sym typeface="Fredoka One"/>
              </a:rPr>
              <a:t>Accomodations:  Students with IEP and 504 plans will receive designated accommodations in PF &amp; E classrooms.  </a:t>
            </a:r>
            <a:endParaRPr>
              <a:solidFill>
                <a:schemeClr val="dk1"/>
              </a:solidFill>
              <a:latin typeface="Fredoka One"/>
              <a:ea typeface="Fredoka One"/>
              <a:cs typeface="Fredoka One"/>
              <a:sym typeface="Fredoka One"/>
            </a:endParaRPr>
          </a:p>
          <a:p>
            <a:pPr indent="0" lvl="0" marL="0" rtl="0" algn="l">
              <a:spcBef>
                <a:spcPts val="0"/>
              </a:spcBef>
              <a:spcAft>
                <a:spcPts val="0"/>
              </a:spcAft>
              <a:buNone/>
            </a:pPr>
            <a:r>
              <a:t/>
            </a:r>
            <a:endParaRPr sz="1800">
              <a:latin typeface="Fredoka One"/>
              <a:ea typeface="Fredoka One"/>
              <a:cs typeface="Fredoka One"/>
              <a:sym typeface="Fredoka One"/>
            </a:endParaRPr>
          </a:p>
        </p:txBody>
      </p:sp>
      <p:sp>
        <p:nvSpPr>
          <p:cNvPr id="72" name="Google Shape;72;p14"/>
          <p:cNvSpPr txBox="1"/>
          <p:nvPr/>
        </p:nvSpPr>
        <p:spPr>
          <a:xfrm>
            <a:off x="174400" y="441038"/>
            <a:ext cx="3523800" cy="241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chemeClr val="dk1"/>
                </a:solidFill>
                <a:latin typeface="Fredoka One"/>
                <a:ea typeface="Fredoka One"/>
                <a:cs typeface="Fredoka One"/>
                <a:sym typeface="Fredoka One"/>
              </a:rPr>
              <a:t>CLASSROOM MATERIALS:</a:t>
            </a:r>
            <a:endParaRPr sz="1500">
              <a:solidFill>
                <a:schemeClr val="dk1"/>
              </a:solidFill>
              <a:latin typeface="Fredoka One"/>
              <a:ea typeface="Fredoka One"/>
              <a:cs typeface="Fredoka One"/>
              <a:sym typeface="Fredoka One"/>
            </a:endParaRPr>
          </a:p>
          <a:p>
            <a:pPr indent="0" lvl="0" marL="0" rtl="0" algn="l">
              <a:spcBef>
                <a:spcPts val="0"/>
              </a:spcBef>
              <a:spcAft>
                <a:spcPts val="0"/>
              </a:spcAft>
              <a:buNone/>
            </a:pPr>
            <a:r>
              <a:t/>
            </a:r>
            <a:endParaRPr sz="500">
              <a:solidFill>
                <a:schemeClr val="dk1"/>
              </a:solidFill>
              <a:latin typeface="Fredoka One"/>
              <a:ea typeface="Fredoka One"/>
              <a:cs typeface="Fredoka One"/>
              <a:sym typeface="Fredoka One"/>
            </a:endParaRPr>
          </a:p>
          <a:p>
            <a:pPr indent="-311150" lvl="0" marL="457200" rtl="0" algn="l">
              <a:spcBef>
                <a:spcPts val="0"/>
              </a:spcBef>
              <a:spcAft>
                <a:spcPts val="0"/>
              </a:spcAft>
              <a:buClr>
                <a:schemeClr val="dk1"/>
              </a:buClr>
              <a:buSzPts val="1300"/>
              <a:buFont typeface="Fredoka One"/>
              <a:buAutoNum type="arabicPeriod"/>
            </a:pPr>
            <a:r>
              <a:rPr lang="en" sz="1300">
                <a:solidFill>
                  <a:schemeClr val="dk1"/>
                </a:solidFill>
                <a:latin typeface="Fredoka One"/>
                <a:ea typeface="Fredoka One"/>
                <a:cs typeface="Fredoka One"/>
                <a:sym typeface="Fredoka One"/>
              </a:rPr>
              <a:t> 1 inch, 3 ring binder, notebook paper</a:t>
            </a:r>
            <a:endParaRPr sz="1300">
              <a:solidFill>
                <a:schemeClr val="dk1"/>
              </a:solidFill>
              <a:latin typeface="Fredoka One"/>
              <a:ea typeface="Fredoka One"/>
              <a:cs typeface="Fredoka One"/>
              <a:sym typeface="Fredoka One"/>
            </a:endParaRPr>
          </a:p>
          <a:p>
            <a:pPr indent="-311150" lvl="0" marL="457200" rtl="0" algn="l">
              <a:spcBef>
                <a:spcPts val="0"/>
              </a:spcBef>
              <a:spcAft>
                <a:spcPts val="0"/>
              </a:spcAft>
              <a:buClr>
                <a:schemeClr val="dk1"/>
              </a:buClr>
              <a:buSzPts val="1300"/>
              <a:buFont typeface="Fredoka One"/>
              <a:buAutoNum type="arabicPeriod"/>
            </a:pPr>
            <a:r>
              <a:rPr lang="en" sz="1300">
                <a:solidFill>
                  <a:schemeClr val="dk1"/>
                </a:solidFill>
                <a:latin typeface="Fredoka One"/>
                <a:ea typeface="Fredoka One"/>
                <a:cs typeface="Fredoka One"/>
                <a:sym typeface="Fredoka One"/>
              </a:rPr>
              <a:t> Charged Chromebook</a:t>
            </a:r>
            <a:endParaRPr sz="1300">
              <a:solidFill>
                <a:schemeClr val="dk1"/>
              </a:solidFill>
              <a:latin typeface="Fredoka One"/>
              <a:ea typeface="Fredoka One"/>
              <a:cs typeface="Fredoka One"/>
              <a:sym typeface="Fredoka One"/>
            </a:endParaRPr>
          </a:p>
          <a:p>
            <a:pPr indent="-311150" lvl="0" marL="457200" rtl="0" algn="l">
              <a:spcBef>
                <a:spcPts val="0"/>
              </a:spcBef>
              <a:spcAft>
                <a:spcPts val="0"/>
              </a:spcAft>
              <a:buClr>
                <a:schemeClr val="dk1"/>
              </a:buClr>
              <a:buSzPts val="1300"/>
              <a:buFont typeface="Fredoka One"/>
              <a:buAutoNum type="arabicPeriod"/>
            </a:pPr>
            <a:r>
              <a:rPr lang="en" sz="1300">
                <a:solidFill>
                  <a:schemeClr val="dk1"/>
                </a:solidFill>
                <a:latin typeface="Fredoka One"/>
                <a:ea typeface="Fredoka One"/>
                <a:cs typeface="Fredoka One"/>
                <a:sym typeface="Fredoka One"/>
              </a:rPr>
              <a:t> Pen or pencil</a:t>
            </a:r>
            <a:endParaRPr sz="1300">
              <a:solidFill>
                <a:schemeClr val="dk1"/>
              </a:solidFill>
              <a:latin typeface="Fredoka One"/>
              <a:ea typeface="Fredoka One"/>
              <a:cs typeface="Fredoka One"/>
              <a:sym typeface="Fredoka One"/>
            </a:endParaRPr>
          </a:p>
          <a:p>
            <a:pPr indent="-311150" lvl="0" marL="457200" rtl="0" algn="l">
              <a:spcBef>
                <a:spcPts val="0"/>
              </a:spcBef>
              <a:spcAft>
                <a:spcPts val="0"/>
              </a:spcAft>
              <a:buClr>
                <a:schemeClr val="dk1"/>
              </a:buClr>
              <a:buSzPts val="1300"/>
              <a:buFont typeface="Fredoka One"/>
              <a:buAutoNum type="arabicPeriod"/>
            </a:pPr>
            <a:r>
              <a:rPr lang="en" sz="1300">
                <a:solidFill>
                  <a:schemeClr val="dk1"/>
                </a:solidFill>
                <a:latin typeface="Fredoka One"/>
                <a:ea typeface="Fredoka One"/>
                <a:cs typeface="Fredoka One"/>
                <a:sym typeface="Fredoka One"/>
              </a:rPr>
              <a:t>Earbuds</a:t>
            </a:r>
            <a:endParaRPr sz="1300">
              <a:solidFill>
                <a:schemeClr val="dk1"/>
              </a:solidFill>
              <a:latin typeface="Fredoka One"/>
              <a:ea typeface="Fredoka One"/>
              <a:cs typeface="Fredoka One"/>
              <a:sym typeface="Fredoka One"/>
            </a:endParaRPr>
          </a:p>
          <a:p>
            <a:pPr indent="0" lvl="0" marL="0" rtl="0" algn="l">
              <a:spcBef>
                <a:spcPts val="0"/>
              </a:spcBef>
              <a:spcAft>
                <a:spcPts val="0"/>
              </a:spcAft>
              <a:buNone/>
            </a:pPr>
            <a:r>
              <a:t/>
            </a:r>
            <a:endParaRPr>
              <a:latin typeface="Fredoka One"/>
              <a:ea typeface="Fredoka One"/>
              <a:cs typeface="Fredoka One"/>
              <a:sym typeface="Fredoka One"/>
            </a:endParaRPr>
          </a:p>
          <a:p>
            <a:pPr indent="0" lvl="0" marL="0" rtl="0" algn="l">
              <a:spcBef>
                <a:spcPts val="0"/>
              </a:spcBef>
              <a:spcAft>
                <a:spcPts val="0"/>
              </a:spcAft>
              <a:buNone/>
            </a:pPr>
            <a:r>
              <a:t/>
            </a:r>
            <a:endParaRPr sz="1700">
              <a:latin typeface="Fredoka One"/>
              <a:ea typeface="Fredoka One"/>
              <a:cs typeface="Fredoka One"/>
              <a:sym typeface="Fredoka One"/>
            </a:endParaRPr>
          </a:p>
        </p:txBody>
      </p:sp>
      <p:cxnSp>
        <p:nvCxnSpPr>
          <p:cNvPr id="73" name="Google Shape;73;p14"/>
          <p:cNvCxnSpPr/>
          <p:nvPr/>
        </p:nvCxnSpPr>
        <p:spPr>
          <a:xfrm>
            <a:off x="149575" y="1780725"/>
            <a:ext cx="3483600" cy="1200"/>
          </a:xfrm>
          <a:prstGeom prst="straightConnector1">
            <a:avLst/>
          </a:prstGeom>
          <a:noFill/>
          <a:ln cap="flat" cmpd="sng" w="38100">
            <a:solidFill>
              <a:schemeClr val="dk2"/>
            </a:solidFill>
            <a:prstDash val="dash"/>
            <a:round/>
            <a:headEnd len="med" w="med" type="none"/>
            <a:tailEnd len="med" w="med" type="none"/>
          </a:ln>
        </p:spPr>
      </p:cxnSp>
      <p:sp>
        <p:nvSpPr>
          <p:cNvPr id="74" name="Google Shape;74;p14"/>
          <p:cNvSpPr txBox="1"/>
          <p:nvPr/>
        </p:nvSpPr>
        <p:spPr>
          <a:xfrm>
            <a:off x="169600" y="1781925"/>
            <a:ext cx="3733800" cy="94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1"/>
                </a:solidFill>
                <a:latin typeface="Fredoka One"/>
                <a:ea typeface="Fredoka One"/>
                <a:cs typeface="Fredoka One"/>
                <a:sym typeface="Fredoka One"/>
              </a:rPr>
              <a:t>GRADING SCALE:</a:t>
            </a:r>
            <a:endParaRPr sz="1200">
              <a:solidFill>
                <a:schemeClr val="dk1"/>
              </a:solidFill>
              <a:latin typeface="Fredoka One"/>
              <a:ea typeface="Fredoka One"/>
              <a:cs typeface="Fredoka One"/>
              <a:sym typeface="Fredoka One"/>
            </a:endParaRPr>
          </a:p>
          <a:p>
            <a:pPr indent="0" lvl="0" marL="0" rtl="0" algn="l">
              <a:spcBef>
                <a:spcPts val="0"/>
              </a:spcBef>
              <a:spcAft>
                <a:spcPts val="0"/>
              </a:spcAft>
              <a:buNone/>
            </a:pPr>
            <a:r>
              <a:rPr lang="en">
                <a:latin typeface="Fredoka One"/>
                <a:ea typeface="Fredoka One"/>
                <a:cs typeface="Fredoka One"/>
                <a:sym typeface="Fredoka One"/>
              </a:rPr>
              <a:t>      </a:t>
            </a:r>
            <a:r>
              <a:rPr lang="en" sz="1600">
                <a:latin typeface="Fredoka One"/>
                <a:ea typeface="Fredoka One"/>
                <a:cs typeface="Fredoka One"/>
                <a:sym typeface="Fredoka One"/>
              </a:rPr>
              <a:t>35%          25%          20%         20%</a:t>
            </a:r>
            <a:endParaRPr sz="1600">
              <a:latin typeface="Fredoka One"/>
              <a:ea typeface="Fredoka One"/>
              <a:cs typeface="Fredoka One"/>
              <a:sym typeface="Fredoka One"/>
            </a:endParaRPr>
          </a:p>
          <a:p>
            <a:pPr indent="0" lvl="0" marL="0" rtl="0" algn="l">
              <a:spcBef>
                <a:spcPts val="0"/>
              </a:spcBef>
              <a:spcAft>
                <a:spcPts val="0"/>
              </a:spcAft>
              <a:buNone/>
            </a:pPr>
            <a:r>
              <a:t/>
            </a:r>
            <a:endParaRPr>
              <a:latin typeface="Fredoka One"/>
              <a:ea typeface="Fredoka One"/>
              <a:cs typeface="Fredoka One"/>
              <a:sym typeface="Fredoka One"/>
            </a:endParaRPr>
          </a:p>
        </p:txBody>
      </p:sp>
      <p:sp>
        <p:nvSpPr>
          <p:cNvPr id="75" name="Google Shape;75;p14"/>
          <p:cNvSpPr txBox="1"/>
          <p:nvPr/>
        </p:nvSpPr>
        <p:spPr>
          <a:xfrm>
            <a:off x="417925" y="2491238"/>
            <a:ext cx="752400" cy="181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4"/>
          <p:cNvSpPr txBox="1"/>
          <p:nvPr/>
        </p:nvSpPr>
        <p:spPr>
          <a:xfrm>
            <a:off x="294100" y="2491238"/>
            <a:ext cx="752400" cy="181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4"/>
          <p:cNvSpPr txBox="1"/>
          <p:nvPr/>
        </p:nvSpPr>
        <p:spPr>
          <a:xfrm>
            <a:off x="1218075" y="2780725"/>
            <a:ext cx="752400" cy="181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4"/>
          <p:cNvSpPr txBox="1"/>
          <p:nvPr/>
        </p:nvSpPr>
        <p:spPr>
          <a:xfrm>
            <a:off x="908538" y="3907538"/>
            <a:ext cx="523200" cy="181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4"/>
          <p:cNvSpPr txBox="1"/>
          <p:nvPr/>
        </p:nvSpPr>
        <p:spPr>
          <a:xfrm>
            <a:off x="2142038" y="2904063"/>
            <a:ext cx="752400" cy="181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4"/>
          <p:cNvSpPr txBox="1"/>
          <p:nvPr/>
        </p:nvSpPr>
        <p:spPr>
          <a:xfrm rot="-5400000">
            <a:off x="-239875" y="3296550"/>
            <a:ext cx="2019300" cy="61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Fredoka One"/>
                <a:ea typeface="Fredoka One"/>
                <a:cs typeface="Fredoka One"/>
                <a:sym typeface="Fredoka One"/>
              </a:rPr>
              <a:t>TESTS/PROJECTS</a:t>
            </a:r>
            <a:endParaRPr>
              <a:solidFill>
                <a:schemeClr val="dk1"/>
              </a:solidFill>
              <a:latin typeface="Fredoka One"/>
              <a:ea typeface="Fredoka One"/>
              <a:cs typeface="Fredoka One"/>
              <a:sym typeface="Fredoka One"/>
            </a:endParaRPr>
          </a:p>
        </p:txBody>
      </p:sp>
      <p:sp>
        <p:nvSpPr>
          <p:cNvPr id="81" name="Google Shape;81;p14"/>
          <p:cNvSpPr txBox="1"/>
          <p:nvPr/>
        </p:nvSpPr>
        <p:spPr>
          <a:xfrm rot="-5400000">
            <a:off x="862488" y="3216275"/>
            <a:ext cx="1659900" cy="685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Fredoka One"/>
                <a:ea typeface="Fredoka One"/>
                <a:cs typeface="Fredoka One"/>
                <a:sym typeface="Fredoka One"/>
              </a:rPr>
              <a:t>QUIZZES</a:t>
            </a:r>
            <a:endParaRPr sz="1500">
              <a:solidFill>
                <a:schemeClr val="dk1"/>
              </a:solidFill>
              <a:latin typeface="Fredoka One"/>
              <a:ea typeface="Fredoka One"/>
              <a:cs typeface="Fredoka One"/>
              <a:sym typeface="Fredoka One"/>
            </a:endParaRPr>
          </a:p>
        </p:txBody>
      </p:sp>
      <p:sp>
        <p:nvSpPr>
          <p:cNvPr id="82" name="Google Shape;82;p14"/>
          <p:cNvSpPr txBox="1"/>
          <p:nvPr/>
        </p:nvSpPr>
        <p:spPr>
          <a:xfrm rot="-5400000">
            <a:off x="1410700" y="3166038"/>
            <a:ext cx="2247900" cy="640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Fredoka One"/>
                <a:ea typeface="Fredoka One"/>
                <a:cs typeface="Fredoka One"/>
                <a:sym typeface="Fredoka One"/>
              </a:rPr>
              <a:t>DAILY WORK AND HOMEWORK</a:t>
            </a:r>
            <a:endParaRPr>
              <a:latin typeface="Fredoka One"/>
              <a:ea typeface="Fredoka One"/>
              <a:cs typeface="Fredoka One"/>
              <a:sym typeface="Fredoka One"/>
            </a:endParaRPr>
          </a:p>
        </p:txBody>
      </p:sp>
      <p:sp>
        <p:nvSpPr>
          <p:cNvPr id="83" name="Google Shape;83;p14"/>
          <p:cNvSpPr txBox="1"/>
          <p:nvPr/>
        </p:nvSpPr>
        <p:spPr>
          <a:xfrm rot="-5400000">
            <a:off x="2513975" y="3166038"/>
            <a:ext cx="1952700" cy="64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Fredoka One"/>
                <a:ea typeface="Fredoka One"/>
                <a:cs typeface="Fredoka One"/>
                <a:sym typeface="Fredoka One"/>
              </a:rPr>
              <a:t>BENCHMARK EXAM</a:t>
            </a:r>
            <a:endParaRPr>
              <a:latin typeface="Fredoka One"/>
              <a:ea typeface="Fredoka One"/>
              <a:cs typeface="Fredoka One"/>
              <a:sym typeface="Fredoka One"/>
            </a:endParaRPr>
          </a:p>
        </p:txBody>
      </p:sp>
      <p:cxnSp>
        <p:nvCxnSpPr>
          <p:cNvPr id="84" name="Google Shape;84;p14"/>
          <p:cNvCxnSpPr/>
          <p:nvPr/>
        </p:nvCxnSpPr>
        <p:spPr>
          <a:xfrm>
            <a:off x="166150" y="4715163"/>
            <a:ext cx="7374600" cy="0"/>
          </a:xfrm>
          <a:prstGeom prst="straightConnector1">
            <a:avLst/>
          </a:prstGeom>
          <a:noFill/>
          <a:ln cap="flat" cmpd="sng" w="38100">
            <a:solidFill>
              <a:schemeClr val="dk2"/>
            </a:solidFill>
            <a:prstDash val="dash"/>
            <a:round/>
            <a:headEnd len="med" w="med" type="none"/>
            <a:tailEnd len="med" w="med" type="none"/>
          </a:ln>
        </p:spPr>
      </p:cxnSp>
      <p:sp>
        <p:nvSpPr>
          <p:cNvPr id="85" name="Google Shape;85;p14"/>
          <p:cNvSpPr txBox="1"/>
          <p:nvPr/>
        </p:nvSpPr>
        <p:spPr>
          <a:xfrm>
            <a:off x="4098125" y="441050"/>
            <a:ext cx="3523800" cy="224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1"/>
                </a:solidFill>
                <a:latin typeface="Fredoka One"/>
                <a:ea typeface="Fredoka One"/>
                <a:cs typeface="Fredoka One"/>
                <a:sym typeface="Fredoka One"/>
              </a:rPr>
              <a:t>PROJECTS/ASSIGNMENTS:</a:t>
            </a:r>
            <a:endParaRPr sz="1600">
              <a:solidFill>
                <a:schemeClr val="dk1"/>
              </a:solidFill>
              <a:latin typeface="Fredoka One"/>
              <a:ea typeface="Fredoka One"/>
              <a:cs typeface="Fredoka One"/>
              <a:sym typeface="Fredoka One"/>
            </a:endParaRPr>
          </a:p>
          <a:p>
            <a:pPr indent="-317500" lvl="0" marL="457200" rtl="0" algn="l">
              <a:spcBef>
                <a:spcPts val="0"/>
              </a:spcBef>
              <a:spcAft>
                <a:spcPts val="0"/>
              </a:spcAft>
              <a:buClr>
                <a:schemeClr val="dk1"/>
              </a:buClr>
              <a:buSzPts val="1400"/>
              <a:buFont typeface="Fredoka One"/>
              <a:buAutoNum type="arabicPeriod"/>
            </a:pPr>
            <a:r>
              <a:rPr lang="en">
                <a:solidFill>
                  <a:schemeClr val="dk1"/>
                </a:solidFill>
                <a:latin typeface="Fredoka One"/>
                <a:ea typeface="Fredoka One"/>
                <a:cs typeface="Fredoka One"/>
                <a:sym typeface="Fredoka One"/>
              </a:rPr>
              <a:t>You will be working on an “Adulting” Project for the second nine weeks. It will count as test grades.</a:t>
            </a:r>
            <a:endParaRPr>
              <a:solidFill>
                <a:schemeClr val="dk1"/>
              </a:solidFill>
              <a:latin typeface="Fredoka One"/>
              <a:ea typeface="Fredoka One"/>
              <a:cs typeface="Fredoka One"/>
              <a:sym typeface="Fredoka One"/>
            </a:endParaRPr>
          </a:p>
          <a:p>
            <a:pPr indent="-317500" lvl="0" marL="457200" rtl="0" algn="l">
              <a:spcBef>
                <a:spcPts val="0"/>
              </a:spcBef>
              <a:spcAft>
                <a:spcPts val="0"/>
              </a:spcAft>
              <a:buClr>
                <a:schemeClr val="dk1"/>
              </a:buClr>
              <a:buSzPts val="1400"/>
              <a:buFont typeface="Fredoka One"/>
              <a:buAutoNum type="arabicPeriod"/>
            </a:pPr>
            <a:r>
              <a:rPr lang="en">
                <a:solidFill>
                  <a:schemeClr val="dk1"/>
                </a:solidFill>
                <a:latin typeface="Fredoka One"/>
                <a:ea typeface="Fredoka One"/>
                <a:cs typeface="Fredoka One"/>
                <a:sym typeface="Fredoka One"/>
              </a:rPr>
              <a:t>Class participation is KEY! </a:t>
            </a:r>
            <a:endParaRPr>
              <a:solidFill>
                <a:schemeClr val="dk1"/>
              </a:solidFill>
              <a:latin typeface="Fredoka One"/>
              <a:ea typeface="Fredoka One"/>
              <a:cs typeface="Fredoka One"/>
              <a:sym typeface="Fredoka One"/>
            </a:endParaRPr>
          </a:p>
          <a:p>
            <a:pPr indent="-317500" lvl="0" marL="457200" rtl="0" algn="l">
              <a:spcBef>
                <a:spcPts val="0"/>
              </a:spcBef>
              <a:spcAft>
                <a:spcPts val="0"/>
              </a:spcAft>
              <a:buClr>
                <a:schemeClr val="dk1"/>
              </a:buClr>
              <a:buSzPts val="1400"/>
              <a:buFont typeface="Fredoka One"/>
              <a:buAutoNum type="arabicPeriod"/>
            </a:pPr>
            <a:r>
              <a:rPr lang="en">
                <a:solidFill>
                  <a:schemeClr val="dk1"/>
                </a:solidFill>
                <a:latin typeface="Fredoka One"/>
                <a:ea typeface="Fredoka One"/>
                <a:cs typeface="Fredoka One"/>
                <a:sym typeface="Fredoka One"/>
              </a:rPr>
              <a:t> IF ABSENT, please see Ms. Tanner to get your missing assignments. </a:t>
            </a:r>
            <a:endParaRPr>
              <a:solidFill>
                <a:schemeClr val="dk1"/>
              </a:solidFill>
              <a:latin typeface="Fredoka One"/>
              <a:ea typeface="Fredoka One"/>
              <a:cs typeface="Fredoka One"/>
              <a:sym typeface="Fredoka One"/>
            </a:endParaRPr>
          </a:p>
        </p:txBody>
      </p:sp>
      <p:sp>
        <p:nvSpPr>
          <p:cNvPr id="86" name="Google Shape;86;p14"/>
          <p:cNvSpPr txBox="1"/>
          <p:nvPr/>
        </p:nvSpPr>
        <p:spPr>
          <a:xfrm>
            <a:off x="4125900" y="3002825"/>
            <a:ext cx="3380700" cy="1332300"/>
          </a:xfrm>
          <a:prstGeom prst="rect">
            <a:avLst/>
          </a:prstGeom>
          <a:solidFill>
            <a:schemeClr val="lt1"/>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600">
                <a:latin typeface="Fredoka One"/>
                <a:ea typeface="Fredoka One"/>
                <a:cs typeface="Fredoka One"/>
                <a:sym typeface="Fredoka One"/>
              </a:rPr>
              <a:t>“Tell me and I forget it.</a:t>
            </a:r>
            <a:endParaRPr sz="1600">
              <a:latin typeface="Fredoka One"/>
              <a:ea typeface="Fredoka One"/>
              <a:cs typeface="Fredoka One"/>
              <a:sym typeface="Fredoka One"/>
            </a:endParaRPr>
          </a:p>
          <a:p>
            <a:pPr indent="0" lvl="0" marL="0" rtl="0" algn="ctr">
              <a:spcBef>
                <a:spcPts val="0"/>
              </a:spcBef>
              <a:spcAft>
                <a:spcPts val="0"/>
              </a:spcAft>
              <a:buNone/>
            </a:pPr>
            <a:r>
              <a:rPr lang="en" sz="1600">
                <a:latin typeface="Fredoka One"/>
                <a:ea typeface="Fredoka One"/>
                <a:cs typeface="Fredoka One"/>
                <a:sym typeface="Fredoka One"/>
              </a:rPr>
              <a:t>Teach me and I remember.</a:t>
            </a:r>
            <a:endParaRPr sz="1600">
              <a:latin typeface="Fredoka One"/>
              <a:ea typeface="Fredoka One"/>
              <a:cs typeface="Fredoka One"/>
              <a:sym typeface="Fredoka One"/>
            </a:endParaRPr>
          </a:p>
          <a:p>
            <a:pPr indent="0" lvl="0" marL="0" rtl="0" algn="ctr">
              <a:spcBef>
                <a:spcPts val="0"/>
              </a:spcBef>
              <a:spcAft>
                <a:spcPts val="0"/>
              </a:spcAft>
              <a:buNone/>
            </a:pPr>
            <a:r>
              <a:rPr lang="en" sz="1600">
                <a:latin typeface="Fredoka One"/>
                <a:ea typeface="Fredoka One"/>
                <a:cs typeface="Fredoka One"/>
                <a:sym typeface="Fredoka One"/>
              </a:rPr>
              <a:t>Involve me and I learn.”</a:t>
            </a:r>
            <a:endParaRPr sz="1600">
              <a:latin typeface="Fredoka One"/>
              <a:ea typeface="Fredoka One"/>
              <a:cs typeface="Fredoka One"/>
              <a:sym typeface="Fredoka One"/>
            </a:endParaRPr>
          </a:p>
          <a:p>
            <a:pPr indent="0" lvl="0" marL="914400" rtl="0" algn="l">
              <a:spcBef>
                <a:spcPts val="0"/>
              </a:spcBef>
              <a:spcAft>
                <a:spcPts val="0"/>
              </a:spcAft>
              <a:buNone/>
            </a:pPr>
            <a:r>
              <a:t/>
            </a:r>
            <a:endParaRPr sz="800">
              <a:latin typeface="Fredoka One"/>
              <a:ea typeface="Fredoka One"/>
              <a:cs typeface="Fredoka One"/>
              <a:sym typeface="Fredoka One"/>
            </a:endParaRPr>
          </a:p>
          <a:p>
            <a:pPr indent="0" lvl="0" marL="0" rtl="0" algn="l">
              <a:spcBef>
                <a:spcPts val="0"/>
              </a:spcBef>
              <a:spcAft>
                <a:spcPts val="0"/>
              </a:spcAft>
              <a:buNone/>
            </a:pPr>
            <a:r>
              <a:rPr lang="en" sz="1600">
                <a:latin typeface="Fredoka One"/>
                <a:ea typeface="Fredoka One"/>
                <a:cs typeface="Fredoka One"/>
                <a:sym typeface="Fredoka One"/>
              </a:rPr>
              <a:t>                Benjamin Franklin</a:t>
            </a:r>
            <a:endParaRPr sz="1600">
              <a:latin typeface="Fredoka One"/>
              <a:ea typeface="Fredoka One"/>
              <a:cs typeface="Fredoka One"/>
              <a:sym typeface="Fredoka One"/>
            </a:endParaRPr>
          </a:p>
        </p:txBody>
      </p:sp>
      <p:cxnSp>
        <p:nvCxnSpPr>
          <p:cNvPr id="87" name="Google Shape;87;p14"/>
          <p:cNvCxnSpPr/>
          <p:nvPr/>
        </p:nvCxnSpPr>
        <p:spPr>
          <a:xfrm>
            <a:off x="673950" y="265438"/>
            <a:ext cx="6424500" cy="0"/>
          </a:xfrm>
          <a:prstGeom prst="straightConnector1">
            <a:avLst/>
          </a:prstGeom>
          <a:noFill/>
          <a:ln cap="flat" cmpd="sng" w="38100">
            <a:solidFill>
              <a:schemeClr val="dk2"/>
            </a:solidFill>
            <a:prstDash val="dash"/>
            <a:round/>
            <a:headEnd len="med" w="med" type="none"/>
            <a:tailEnd len="med" w="med" type="none"/>
          </a:ln>
        </p:spPr>
      </p:cxnSp>
      <p:cxnSp>
        <p:nvCxnSpPr>
          <p:cNvPr id="88" name="Google Shape;88;p14"/>
          <p:cNvCxnSpPr/>
          <p:nvPr/>
        </p:nvCxnSpPr>
        <p:spPr>
          <a:xfrm>
            <a:off x="3907450" y="265450"/>
            <a:ext cx="18600" cy="4246500"/>
          </a:xfrm>
          <a:prstGeom prst="straightConnector1">
            <a:avLst/>
          </a:prstGeom>
          <a:noFill/>
          <a:ln cap="flat" cmpd="sng" w="38100">
            <a:solidFill>
              <a:schemeClr val="dk2"/>
            </a:solidFill>
            <a:prstDash val="dash"/>
            <a:round/>
            <a:headEnd len="med" w="med" type="none"/>
            <a:tailEnd len="med" w="med" type="none"/>
          </a:ln>
        </p:spPr>
      </p:cxnSp>
      <p:cxnSp>
        <p:nvCxnSpPr>
          <p:cNvPr id="89" name="Google Shape;89;p14"/>
          <p:cNvCxnSpPr/>
          <p:nvPr/>
        </p:nvCxnSpPr>
        <p:spPr>
          <a:xfrm>
            <a:off x="4023075" y="2813863"/>
            <a:ext cx="3483600" cy="1200"/>
          </a:xfrm>
          <a:prstGeom prst="straightConnector1">
            <a:avLst/>
          </a:prstGeom>
          <a:noFill/>
          <a:ln cap="flat" cmpd="sng" w="38100">
            <a:solidFill>
              <a:schemeClr val="dk2"/>
            </a:solidFill>
            <a:prstDash val="dash"/>
            <a:round/>
            <a:headEnd len="med" w="med" type="none"/>
            <a:tailEnd len="med" w="med" type="none"/>
          </a:ln>
        </p:spPr>
      </p:cxnSp>
      <p:cxnSp>
        <p:nvCxnSpPr>
          <p:cNvPr id="90" name="Google Shape;90;p14"/>
          <p:cNvCxnSpPr/>
          <p:nvPr/>
        </p:nvCxnSpPr>
        <p:spPr>
          <a:xfrm>
            <a:off x="132000" y="8457188"/>
            <a:ext cx="7374600" cy="0"/>
          </a:xfrm>
          <a:prstGeom prst="straightConnector1">
            <a:avLst/>
          </a:prstGeom>
          <a:noFill/>
          <a:ln cap="flat" cmpd="sng" w="38100">
            <a:solidFill>
              <a:schemeClr val="dk2"/>
            </a:solidFill>
            <a:prstDash val="dash"/>
            <a:round/>
            <a:headEnd len="med" w="med" type="none"/>
            <a:tailEnd len="med" w="med" type="none"/>
          </a:ln>
        </p:spPr>
      </p:cxnSp>
      <p:sp>
        <p:nvSpPr>
          <p:cNvPr id="91" name="Google Shape;91;p14"/>
          <p:cNvSpPr txBox="1"/>
          <p:nvPr/>
        </p:nvSpPr>
        <p:spPr>
          <a:xfrm>
            <a:off x="294100" y="8607050"/>
            <a:ext cx="7134300" cy="1169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solidFill>
                  <a:schemeClr val="dk1"/>
                </a:solidFill>
                <a:latin typeface="Fredoka One"/>
                <a:ea typeface="Fredoka One"/>
                <a:cs typeface="Fredoka One"/>
                <a:sym typeface="Fredoka One"/>
              </a:rPr>
              <a:t>CHEATING &amp; PLAGIARISM:</a:t>
            </a:r>
            <a:endParaRPr sz="1600">
              <a:solidFill>
                <a:schemeClr val="dk1"/>
              </a:solidFill>
              <a:latin typeface="Fredoka One"/>
              <a:ea typeface="Fredoka One"/>
              <a:cs typeface="Fredoka One"/>
              <a:sym typeface="Fredoka One"/>
            </a:endParaRPr>
          </a:p>
          <a:p>
            <a:pPr indent="0" lvl="0" marL="0" rtl="0" algn="l">
              <a:spcBef>
                <a:spcPts val="0"/>
              </a:spcBef>
              <a:spcAft>
                <a:spcPts val="0"/>
              </a:spcAft>
              <a:buNone/>
            </a:pPr>
            <a:r>
              <a:t/>
            </a:r>
            <a:endParaRPr sz="600">
              <a:solidFill>
                <a:srgbClr val="9900FF"/>
              </a:solidFill>
              <a:latin typeface="Fredoka One"/>
              <a:ea typeface="Fredoka One"/>
              <a:cs typeface="Fredoka One"/>
              <a:sym typeface="Fredoka One"/>
            </a:endParaRPr>
          </a:p>
          <a:p>
            <a:pPr indent="0" lvl="0" marL="0" rtl="0" algn="l">
              <a:spcBef>
                <a:spcPts val="0"/>
              </a:spcBef>
              <a:spcAft>
                <a:spcPts val="0"/>
              </a:spcAft>
              <a:buNone/>
            </a:pPr>
            <a:r>
              <a:rPr lang="en">
                <a:solidFill>
                  <a:schemeClr val="dk1"/>
                </a:solidFill>
                <a:latin typeface="Fredoka One"/>
                <a:ea typeface="Fredoka One"/>
                <a:cs typeface="Fredoka One"/>
                <a:sym typeface="Fredoka One"/>
              </a:rPr>
              <a:t>Copying answers directly out of the text or cutting and pasting from online sources is not acceptable.  All answers should be in oyur own words.  Please refer to the student handbook.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